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66" r:id="rId3"/>
    <p:sldId id="260" r:id="rId4"/>
    <p:sldId id="264" r:id="rId5"/>
    <p:sldId id="265" r:id="rId6"/>
    <p:sldId id="262" r:id="rId7"/>
    <p:sldId id="263" r:id="rId8"/>
    <p:sldId id="258" r:id="rId9"/>
    <p:sldId id="259" r:id="rId10"/>
    <p:sldId id="261" r:id="rId11"/>
    <p:sldId id="267" r:id="rId12"/>
  </p:sldIdLst>
  <p:sldSz cx="12192000" cy="6858000"/>
  <p:notesSz cx="6858000" cy="9144000"/>
  <p:embeddedFontLst>
    <p:embeddedFont>
      <p:font typeface="Roboto Black" panose="02000000000000000000" pitchFamily="2" charset="0"/>
      <p:bold r:id="rId14"/>
    </p:embeddedFont>
    <p:embeddedFont>
      <p:font typeface="Roboto Light" panose="02000000000000000000" pitchFamily="2" charset="0"/>
      <p:regular r:id="rId15"/>
    </p:embeddedFont>
    <p:embeddedFont>
      <p:font typeface="Roboto Medium" panose="02000000000000000000" pitchFamily="2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00"/>
    <a:srgbClr val="00F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B85633-BFAB-4CB4-B45C-A3F22B892465}" v="4" dt="2024-08-20T16:08:07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98"/>
    <p:restoredTop sz="94677"/>
  </p:normalViewPr>
  <p:slideViewPr>
    <p:cSldViewPr snapToGrid="0">
      <p:cViewPr varScale="1">
        <p:scale>
          <a:sx n="79" d="100"/>
          <a:sy n="79" d="100"/>
        </p:scale>
        <p:origin x="11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mogen Temple" userId="0700fa6b-02fa-424b-a957-3c6cef6495eb" providerId="ADAL" clId="{87B85633-BFAB-4CB4-B45C-A3F22B892465}"/>
    <pc:docChg chg="undo custSel addSld modSld modMainMaster">
      <pc:chgData name="Imogen Temple" userId="0700fa6b-02fa-424b-a957-3c6cef6495eb" providerId="ADAL" clId="{87B85633-BFAB-4CB4-B45C-A3F22B892465}" dt="2024-08-20T16:30:45.916" v="36" actId="2711"/>
      <pc:docMkLst>
        <pc:docMk/>
      </pc:docMkLst>
      <pc:sldChg chg="modSp mod">
        <pc:chgData name="Imogen Temple" userId="0700fa6b-02fa-424b-a957-3c6cef6495eb" providerId="ADAL" clId="{87B85633-BFAB-4CB4-B45C-A3F22B892465}" dt="2024-08-20T16:29:50.980" v="29" actId="2711"/>
        <pc:sldMkLst>
          <pc:docMk/>
          <pc:sldMk cId="2153907068" sldId="260"/>
        </pc:sldMkLst>
        <pc:spChg chg="mod">
          <ac:chgData name="Imogen Temple" userId="0700fa6b-02fa-424b-a957-3c6cef6495eb" providerId="ADAL" clId="{87B85633-BFAB-4CB4-B45C-A3F22B892465}" dt="2024-08-20T16:29:50.980" v="29" actId="2711"/>
          <ac:spMkLst>
            <pc:docMk/>
            <pc:sldMk cId="2153907068" sldId="260"/>
            <ac:spMk id="2" creationId="{1F6D9B61-5E06-1D8D-7652-A34E83F01703}"/>
          </ac:spMkLst>
        </pc:spChg>
      </pc:sldChg>
      <pc:sldChg chg="modSp mod">
        <pc:chgData name="Imogen Temple" userId="0700fa6b-02fa-424b-a957-3c6cef6495eb" providerId="ADAL" clId="{87B85633-BFAB-4CB4-B45C-A3F22B892465}" dt="2024-08-20T16:30:38.697" v="34" actId="2711"/>
        <pc:sldMkLst>
          <pc:docMk/>
          <pc:sldMk cId="1106925082" sldId="262"/>
        </pc:sldMkLst>
        <pc:spChg chg="mod">
          <ac:chgData name="Imogen Temple" userId="0700fa6b-02fa-424b-a957-3c6cef6495eb" providerId="ADAL" clId="{87B85633-BFAB-4CB4-B45C-A3F22B892465}" dt="2024-08-20T16:30:38.697" v="34" actId="2711"/>
          <ac:spMkLst>
            <pc:docMk/>
            <pc:sldMk cId="1106925082" sldId="262"/>
            <ac:spMk id="8" creationId="{02ED6FCA-D015-7F49-50D3-05CE4DFA059B}"/>
          </ac:spMkLst>
        </pc:spChg>
      </pc:sldChg>
      <pc:sldChg chg="modSp mod">
        <pc:chgData name="Imogen Temple" userId="0700fa6b-02fa-424b-a957-3c6cef6495eb" providerId="ADAL" clId="{87B85633-BFAB-4CB4-B45C-A3F22B892465}" dt="2024-08-20T16:30:45.916" v="36" actId="2711"/>
        <pc:sldMkLst>
          <pc:docMk/>
          <pc:sldMk cId="1276607625" sldId="263"/>
        </pc:sldMkLst>
        <pc:spChg chg="mod">
          <ac:chgData name="Imogen Temple" userId="0700fa6b-02fa-424b-a957-3c6cef6495eb" providerId="ADAL" clId="{87B85633-BFAB-4CB4-B45C-A3F22B892465}" dt="2024-08-20T16:30:45.916" v="36" actId="2711"/>
          <ac:spMkLst>
            <pc:docMk/>
            <pc:sldMk cId="1276607625" sldId="263"/>
            <ac:spMk id="8" creationId="{02ED6FCA-D015-7F49-50D3-05CE4DFA059B}"/>
          </ac:spMkLst>
        </pc:spChg>
      </pc:sldChg>
      <pc:sldChg chg="modSp mod">
        <pc:chgData name="Imogen Temple" userId="0700fa6b-02fa-424b-a957-3c6cef6495eb" providerId="ADAL" clId="{87B85633-BFAB-4CB4-B45C-A3F22B892465}" dt="2024-08-20T16:29:57.184" v="31" actId="2711"/>
        <pc:sldMkLst>
          <pc:docMk/>
          <pc:sldMk cId="851358863" sldId="264"/>
        </pc:sldMkLst>
        <pc:spChg chg="mod">
          <ac:chgData name="Imogen Temple" userId="0700fa6b-02fa-424b-a957-3c6cef6495eb" providerId="ADAL" clId="{87B85633-BFAB-4CB4-B45C-A3F22B892465}" dt="2024-08-20T16:29:57.184" v="31" actId="2711"/>
          <ac:spMkLst>
            <pc:docMk/>
            <pc:sldMk cId="851358863" sldId="264"/>
            <ac:spMk id="2" creationId="{1F6D9B61-5E06-1D8D-7652-A34E83F01703}"/>
          </ac:spMkLst>
        </pc:spChg>
      </pc:sldChg>
      <pc:sldChg chg="modSp mod">
        <pc:chgData name="Imogen Temple" userId="0700fa6b-02fa-424b-a957-3c6cef6495eb" providerId="ADAL" clId="{87B85633-BFAB-4CB4-B45C-A3F22B892465}" dt="2024-08-20T16:30:04.690" v="32" actId="113"/>
        <pc:sldMkLst>
          <pc:docMk/>
          <pc:sldMk cId="1713150959" sldId="265"/>
        </pc:sldMkLst>
        <pc:spChg chg="mod">
          <ac:chgData name="Imogen Temple" userId="0700fa6b-02fa-424b-a957-3c6cef6495eb" providerId="ADAL" clId="{87B85633-BFAB-4CB4-B45C-A3F22B892465}" dt="2024-08-20T16:30:04.690" v="32" actId="113"/>
          <ac:spMkLst>
            <pc:docMk/>
            <pc:sldMk cId="1713150959" sldId="265"/>
            <ac:spMk id="2" creationId="{1F6D9B61-5E06-1D8D-7652-A34E83F01703}"/>
          </ac:spMkLst>
        </pc:spChg>
      </pc:sldChg>
      <pc:sldChg chg="addSp delSp modSp add mod">
        <pc:chgData name="Imogen Temple" userId="0700fa6b-02fa-424b-a957-3c6cef6495eb" providerId="ADAL" clId="{87B85633-BFAB-4CB4-B45C-A3F22B892465}" dt="2024-08-20T16:03:38.888" v="12" actId="1076"/>
        <pc:sldMkLst>
          <pc:docMk/>
          <pc:sldMk cId="584760997" sldId="266"/>
        </pc:sldMkLst>
        <pc:spChg chg="mod">
          <ac:chgData name="Imogen Temple" userId="0700fa6b-02fa-424b-a957-3c6cef6495eb" providerId="ADAL" clId="{87B85633-BFAB-4CB4-B45C-A3F22B892465}" dt="2024-08-20T16:03:15.491" v="7" actId="207"/>
          <ac:spMkLst>
            <pc:docMk/>
            <pc:sldMk cId="584760997" sldId="266"/>
            <ac:spMk id="2" creationId="{341D231B-00A2-AA71-1FAF-FC019FC5D14C}"/>
          </ac:spMkLst>
        </pc:spChg>
        <pc:spChg chg="mod">
          <ac:chgData name="Imogen Temple" userId="0700fa6b-02fa-424b-a957-3c6cef6495eb" providerId="ADAL" clId="{87B85633-BFAB-4CB4-B45C-A3F22B892465}" dt="2024-08-20T16:03:29.225" v="8" actId="2711"/>
          <ac:spMkLst>
            <pc:docMk/>
            <pc:sldMk cId="584760997" sldId="266"/>
            <ac:spMk id="5" creationId="{C43DCF46-AF58-1CB7-1B38-69240EF2D749}"/>
          </ac:spMkLst>
        </pc:spChg>
        <pc:picChg chg="del mod">
          <ac:chgData name="Imogen Temple" userId="0700fa6b-02fa-424b-a957-3c6cef6495eb" providerId="ADAL" clId="{87B85633-BFAB-4CB4-B45C-A3F22B892465}" dt="2024-08-20T16:02:45.144" v="2" actId="478"/>
          <ac:picMkLst>
            <pc:docMk/>
            <pc:sldMk cId="584760997" sldId="266"/>
            <ac:picMk id="3" creationId="{53C7CE9A-E348-9708-5C8F-8FAD886C5977}"/>
          </ac:picMkLst>
        </pc:picChg>
        <pc:picChg chg="mod">
          <ac:chgData name="Imogen Temple" userId="0700fa6b-02fa-424b-a957-3c6cef6495eb" providerId="ADAL" clId="{87B85633-BFAB-4CB4-B45C-A3F22B892465}" dt="2024-08-20T16:03:38.888" v="12" actId="1076"/>
          <ac:picMkLst>
            <pc:docMk/>
            <pc:sldMk cId="584760997" sldId="266"/>
            <ac:picMk id="6" creationId="{6D6F3AF2-901D-B909-6FC7-ADCD5D42F442}"/>
          </ac:picMkLst>
        </pc:picChg>
        <pc:picChg chg="add mod ord">
          <ac:chgData name="Imogen Temple" userId="0700fa6b-02fa-424b-a957-3c6cef6495eb" providerId="ADAL" clId="{87B85633-BFAB-4CB4-B45C-A3F22B892465}" dt="2024-08-20T16:03:32.427" v="9" actId="34135"/>
          <ac:picMkLst>
            <pc:docMk/>
            <pc:sldMk cId="584760997" sldId="266"/>
            <ac:picMk id="7" creationId="{8336C6CA-595C-4A01-CC94-1EDA27ECD41A}"/>
          </ac:picMkLst>
        </pc:picChg>
      </pc:sldChg>
      <pc:sldChg chg="addSp delSp modSp add mod">
        <pc:chgData name="Imogen Temple" userId="0700fa6b-02fa-424b-a957-3c6cef6495eb" providerId="ADAL" clId="{87B85633-BFAB-4CB4-B45C-A3F22B892465}" dt="2024-08-20T16:04:13.128" v="23" actId="1076"/>
        <pc:sldMkLst>
          <pc:docMk/>
          <pc:sldMk cId="1631133770" sldId="267"/>
        </pc:sldMkLst>
        <pc:spChg chg="mod">
          <ac:chgData name="Imogen Temple" userId="0700fa6b-02fa-424b-a957-3c6cef6495eb" providerId="ADAL" clId="{87B85633-BFAB-4CB4-B45C-A3F22B892465}" dt="2024-08-20T16:03:53.052" v="14" actId="207"/>
          <ac:spMkLst>
            <pc:docMk/>
            <pc:sldMk cId="1631133770" sldId="267"/>
            <ac:spMk id="4" creationId="{91FE884F-A5C0-86C4-151E-6591FC9C1F4D}"/>
          </ac:spMkLst>
        </pc:spChg>
        <pc:spChg chg="mod">
          <ac:chgData name="Imogen Temple" userId="0700fa6b-02fa-424b-a957-3c6cef6495eb" providerId="ADAL" clId="{87B85633-BFAB-4CB4-B45C-A3F22B892465}" dt="2024-08-20T16:03:55.140" v="15" actId="207"/>
          <ac:spMkLst>
            <pc:docMk/>
            <pc:sldMk cId="1631133770" sldId="267"/>
            <ac:spMk id="5" creationId="{8C2BD39E-0B92-817E-0E8A-51D304DB1802}"/>
          </ac:spMkLst>
        </pc:spChg>
        <pc:picChg chg="del">
          <ac:chgData name="Imogen Temple" userId="0700fa6b-02fa-424b-a957-3c6cef6495eb" providerId="ADAL" clId="{87B85633-BFAB-4CB4-B45C-A3F22B892465}" dt="2024-08-20T16:03:56.514" v="16" actId="478"/>
          <ac:picMkLst>
            <pc:docMk/>
            <pc:sldMk cId="1631133770" sldId="267"/>
            <ac:picMk id="3" creationId="{53C7CE9A-E348-9708-5C8F-8FAD886C5977}"/>
          </ac:picMkLst>
        </pc:picChg>
        <pc:picChg chg="add mod ord">
          <ac:chgData name="Imogen Temple" userId="0700fa6b-02fa-424b-a957-3c6cef6495eb" providerId="ADAL" clId="{87B85633-BFAB-4CB4-B45C-A3F22B892465}" dt="2024-08-20T16:04:05.996" v="21" actId="34135"/>
          <ac:picMkLst>
            <pc:docMk/>
            <pc:sldMk cId="1631133770" sldId="267"/>
            <ac:picMk id="6" creationId="{F053B709-672D-CA39-E7C9-7D9A53A3FF2D}"/>
          </ac:picMkLst>
        </pc:picChg>
        <pc:picChg chg="mod">
          <ac:chgData name="Imogen Temple" userId="0700fa6b-02fa-424b-a957-3c6cef6495eb" providerId="ADAL" clId="{87B85633-BFAB-4CB4-B45C-A3F22B892465}" dt="2024-08-20T16:04:13.128" v="23" actId="1076"/>
          <ac:picMkLst>
            <pc:docMk/>
            <pc:sldMk cId="1631133770" sldId="267"/>
            <ac:picMk id="7" creationId="{8C4D1325-2524-C758-89AE-C241E6707B85}"/>
          </ac:picMkLst>
        </pc:picChg>
      </pc:sldChg>
      <pc:sldMasterChg chg="modSldLayout">
        <pc:chgData name="Imogen Temple" userId="0700fa6b-02fa-424b-a957-3c6cef6495eb" providerId="ADAL" clId="{87B85633-BFAB-4CB4-B45C-A3F22B892465}" dt="2024-08-20T16:08:09.166" v="26" actId="478"/>
        <pc:sldMasterMkLst>
          <pc:docMk/>
          <pc:sldMasterMk cId="2494272756" sldId="2147483648"/>
        </pc:sldMasterMkLst>
        <pc:sldLayoutChg chg="addSp delSp modSp mod">
          <pc:chgData name="Imogen Temple" userId="0700fa6b-02fa-424b-a957-3c6cef6495eb" providerId="ADAL" clId="{87B85633-BFAB-4CB4-B45C-A3F22B892465}" dt="2024-08-20T16:08:09.166" v="26" actId="478"/>
          <pc:sldLayoutMkLst>
            <pc:docMk/>
            <pc:sldMasterMk cId="2494272756" sldId="2147483648"/>
            <pc:sldLayoutMk cId="3275510180" sldId="2147483649"/>
          </pc:sldLayoutMkLst>
          <pc:spChg chg="add del">
            <ac:chgData name="Imogen Temple" userId="0700fa6b-02fa-424b-a957-3c6cef6495eb" providerId="ADAL" clId="{87B85633-BFAB-4CB4-B45C-A3F22B892465}" dt="2024-08-20T16:08:09.166" v="26" actId="478"/>
            <ac:spMkLst>
              <pc:docMk/>
              <pc:sldMasterMk cId="2494272756" sldId="2147483648"/>
              <pc:sldLayoutMk cId="3275510180" sldId="2147483649"/>
              <ac:spMk id="2" creationId="{1B4848C3-3D02-EC05-40CE-0FE9AA717C0D}"/>
            </ac:spMkLst>
          </pc:spChg>
          <pc:spChg chg="add del">
            <ac:chgData name="Imogen Temple" userId="0700fa6b-02fa-424b-a957-3c6cef6495eb" providerId="ADAL" clId="{87B85633-BFAB-4CB4-B45C-A3F22B892465}" dt="2024-08-20T16:08:09.166" v="26" actId="478"/>
            <ac:spMkLst>
              <pc:docMk/>
              <pc:sldMasterMk cId="2494272756" sldId="2147483648"/>
              <pc:sldLayoutMk cId="3275510180" sldId="2147483649"/>
              <ac:spMk id="3" creationId="{858B7BCD-6009-78DB-E9F1-478A1EA46F91}"/>
            </ac:spMkLst>
          </pc:spChg>
          <pc:spChg chg="add del">
            <ac:chgData name="Imogen Temple" userId="0700fa6b-02fa-424b-a957-3c6cef6495eb" providerId="ADAL" clId="{87B85633-BFAB-4CB4-B45C-A3F22B892465}" dt="2024-08-20T16:08:09.166" v="26" actId="478"/>
            <ac:spMkLst>
              <pc:docMk/>
              <pc:sldMasterMk cId="2494272756" sldId="2147483648"/>
              <pc:sldLayoutMk cId="3275510180" sldId="2147483649"/>
              <ac:spMk id="4" creationId="{3F9E7430-BB3C-1506-7F53-90BB851AD4FE}"/>
            </ac:spMkLst>
          </pc:spChg>
          <pc:spChg chg="add del">
            <ac:chgData name="Imogen Temple" userId="0700fa6b-02fa-424b-a957-3c6cef6495eb" providerId="ADAL" clId="{87B85633-BFAB-4CB4-B45C-A3F22B892465}" dt="2024-08-20T16:08:09.166" v="26" actId="478"/>
            <ac:spMkLst>
              <pc:docMk/>
              <pc:sldMasterMk cId="2494272756" sldId="2147483648"/>
              <pc:sldLayoutMk cId="3275510180" sldId="2147483649"/>
              <ac:spMk id="5" creationId="{3B44BB88-81A6-1629-8CA3-4AD4A84F202E}"/>
            </ac:spMkLst>
          </pc:spChg>
          <pc:spChg chg="add del">
            <ac:chgData name="Imogen Temple" userId="0700fa6b-02fa-424b-a957-3c6cef6495eb" providerId="ADAL" clId="{87B85633-BFAB-4CB4-B45C-A3F22B892465}" dt="2024-08-20T16:08:09.166" v="26" actId="478"/>
            <ac:spMkLst>
              <pc:docMk/>
              <pc:sldMasterMk cId="2494272756" sldId="2147483648"/>
              <pc:sldLayoutMk cId="3275510180" sldId="2147483649"/>
              <ac:spMk id="6" creationId="{C5ED58CC-8315-72D9-B51F-0150EF620AC5}"/>
            </ac:spMkLst>
          </pc:spChg>
          <pc:spChg chg="add mod">
            <ac:chgData name="Imogen Temple" userId="0700fa6b-02fa-424b-a957-3c6cef6495eb" providerId="ADAL" clId="{87B85633-BFAB-4CB4-B45C-A3F22B892465}" dt="2024-08-20T16:06:14.303" v="25"/>
            <ac:spMkLst>
              <pc:docMk/>
              <pc:sldMasterMk cId="2494272756" sldId="2147483648"/>
              <pc:sldLayoutMk cId="3275510180" sldId="2147483649"/>
              <ac:spMk id="9" creationId="{3FFFF1CD-51A1-8401-F7F0-AC6098ADFB19}"/>
            </ac:spMkLst>
          </pc:spChg>
          <pc:spChg chg="add mod">
            <ac:chgData name="Imogen Temple" userId="0700fa6b-02fa-424b-a957-3c6cef6495eb" providerId="ADAL" clId="{87B85633-BFAB-4CB4-B45C-A3F22B892465}" dt="2024-08-20T16:06:14.303" v="25"/>
            <ac:spMkLst>
              <pc:docMk/>
              <pc:sldMasterMk cId="2494272756" sldId="2147483648"/>
              <pc:sldLayoutMk cId="3275510180" sldId="2147483649"/>
              <ac:spMk id="10" creationId="{94F7F34D-32EA-0CF3-0CC6-77AF163FC28E}"/>
            </ac:spMkLst>
          </pc:spChg>
          <pc:picChg chg="add mod">
            <ac:chgData name="Imogen Temple" userId="0700fa6b-02fa-424b-a957-3c6cef6495eb" providerId="ADAL" clId="{87B85633-BFAB-4CB4-B45C-A3F22B892465}" dt="2024-08-20T16:06:14.303" v="25"/>
            <ac:picMkLst>
              <pc:docMk/>
              <pc:sldMasterMk cId="2494272756" sldId="2147483648"/>
              <pc:sldLayoutMk cId="3275510180" sldId="2147483649"/>
              <ac:picMk id="7" creationId="{B63A0A80-3EBF-D848-389F-7B5C9349AD56}"/>
            </ac:picMkLst>
          </pc:picChg>
          <pc:picChg chg="add mod">
            <ac:chgData name="Imogen Temple" userId="0700fa6b-02fa-424b-a957-3c6cef6495eb" providerId="ADAL" clId="{87B85633-BFAB-4CB4-B45C-A3F22B892465}" dt="2024-08-20T16:06:14.303" v="25"/>
            <ac:picMkLst>
              <pc:docMk/>
              <pc:sldMasterMk cId="2494272756" sldId="2147483648"/>
              <pc:sldLayoutMk cId="3275510180" sldId="2147483649"/>
              <ac:picMk id="8" creationId="{C293747B-286F-9FC1-1B72-7B798495BD3B}"/>
            </ac:picMkLst>
          </pc:picChg>
        </pc:sldLayoutChg>
      </pc:sldMasterChg>
    </pc:docChg>
  </pc:docChgLst>
  <pc:docChgLst>
    <pc:chgData name="Imogen Temple" userId="0700fa6b-02fa-424b-a957-3c6cef6495eb" providerId="ADAL" clId="{A1FDE325-B982-424A-8293-D5AF0B9E7E15}"/>
    <pc:docChg chg="undo custSel modSld">
      <pc:chgData name="Imogen Temple" userId="0700fa6b-02fa-424b-a957-3c6cef6495eb" providerId="ADAL" clId="{A1FDE325-B982-424A-8293-D5AF0B9E7E15}" dt="2024-08-15T15:58:02.440" v="54" actId="478"/>
      <pc:docMkLst>
        <pc:docMk/>
      </pc:docMkLst>
      <pc:sldChg chg="addSp delSp modSp mod">
        <pc:chgData name="Imogen Temple" userId="0700fa6b-02fa-424b-a957-3c6cef6495eb" providerId="ADAL" clId="{A1FDE325-B982-424A-8293-D5AF0B9E7E15}" dt="2024-08-15T15:58:02.440" v="54" actId="478"/>
        <pc:sldMkLst>
          <pc:docMk/>
          <pc:sldMk cId="4073039161" sldId="257"/>
        </pc:sldMkLst>
        <pc:spChg chg="mod">
          <ac:chgData name="Imogen Temple" userId="0700fa6b-02fa-424b-a957-3c6cef6495eb" providerId="ADAL" clId="{A1FDE325-B982-424A-8293-D5AF0B9E7E15}" dt="2024-08-15T10:24:47.916" v="32" actId="1076"/>
          <ac:spMkLst>
            <pc:docMk/>
            <pc:sldMk cId="4073039161" sldId="257"/>
            <ac:spMk id="2" creationId="{341D231B-00A2-AA71-1FAF-FC019FC5D14C}"/>
          </ac:spMkLst>
        </pc:spChg>
        <pc:spChg chg="add mod">
          <ac:chgData name="Imogen Temple" userId="0700fa6b-02fa-424b-a957-3c6cef6495eb" providerId="ADAL" clId="{A1FDE325-B982-424A-8293-D5AF0B9E7E15}" dt="2024-08-15T10:24:47.916" v="32" actId="1076"/>
          <ac:spMkLst>
            <pc:docMk/>
            <pc:sldMk cId="4073039161" sldId="257"/>
            <ac:spMk id="5" creationId="{C43DCF46-AF58-1CB7-1B38-69240EF2D749}"/>
          </ac:spMkLst>
        </pc:spChg>
        <pc:graphicFrameChg chg="add mod">
          <ac:chgData name="Imogen Temple" userId="0700fa6b-02fa-424b-a957-3c6cef6495eb" providerId="ADAL" clId="{A1FDE325-B982-424A-8293-D5AF0B9E7E15}" dt="2024-08-15T10:23:47.135" v="14"/>
          <ac:graphicFrameMkLst>
            <pc:docMk/>
            <pc:sldMk cId="4073039161" sldId="257"/>
            <ac:graphicFrameMk id="4" creationId="{54FE097E-F0DF-15E1-FC32-680E7846C6BE}"/>
          </ac:graphicFrameMkLst>
        </pc:graphicFrameChg>
        <pc:picChg chg="add del mod">
          <ac:chgData name="Imogen Temple" userId="0700fa6b-02fa-424b-a957-3c6cef6495eb" providerId="ADAL" clId="{A1FDE325-B982-424A-8293-D5AF0B9E7E15}" dt="2024-08-15T15:58:02.440" v="54" actId="478"/>
          <ac:picMkLst>
            <pc:docMk/>
            <pc:sldMk cId="4073039161" sldId="257"/>
            <ac:picMk id="3" creationId="{53C7CE9A-E348-9708-5C8F-8FAD886C5977}"/>
          </ac:picMkLst>
        </pc:picChg>
        <pc:picChg chg="mod">
          <ac:chgData name="Imogen Temple" userId="0700fa6b-02fa-424b-a957-3c6cef6495eb" providerId="ADAL" clId="{A1FDE325-B982-424A-8293-D5AF0B9E7E15}" dt="2024-08-15T15:58:00.518" v="50" actId="1076"/>
          <ac:picMkLst>
            <pc:docMk/>
            <pc:sldMk cId="4073039161" sldId="257"/>
            <ac:picMk id="6" creationId="{6D6F3AF2-901D-B909-6FC7-ADCD5D42F442}"/>
          </ac:picMkLst>
        </pc:picChg>
        <pc:picChg chg="add mod ord">
          <ac:chgData name="Imogen Temple" userId="0700fa6b-02fa-424b-a957-3c6cef6495eb" providerId="ADAL" clId="{A1FDE325-B982-424A-8293-D5AF0B9E7E15}" dt="2024-08-15T15:58:01.888" v="53" actId="931"/>
          <ac:picMkLst>
            <pc:docMk/>
            <pc:sldMk cId="4073039161" sldId="257"/>
            <ac:picMk id="7" creationId="{A15C4148-A7EA-162E-4AC9-EA34B78662CC}"/>
          </ac:picMkLst>
        </pc:picChg>
      </pc:sldChg>
      <pc:sldChg chg="addSp delSp modSp mod">
        <pc:chgData name="Imogen Temple" userId="0700fa6b-02fa-424b-a957-3c6cef6495eb" providerId="ADAL" clId="{A1FDE325-B982-424A-8293-D5AF0B9E7E15}" dt="2024-08-15T15:57:59.847" v="49" actId="478"/>
        <pc:sldMkLst>
          <pc:docMk/>
          <pc:sldMk cId="2295955105" sldId="261"/>
        </pc:sldMkLst>
        <pc:picChg chg="add del">
          <ac:chgData name="Imogen Temple" userId="0700fa6b-02fa-424b-a957-3c6cef6495eb" providerId="ADAL" clId="{A1FDE325-B982-424A-8293-D5AF0B9E7E15}" dt="2024-08-15T15:57:59.847" v="49" actId="478"/>
          <ac:picMkLst>
            <pc:docMk/>
            <pc:sldMk cId="2295955105" sldId="261"/>
            <ac:picMk id="3" creationId="{53C7CE9A-E348-9708-5C8F-8FAD886C5977}"/>
          </ac:picMkLst>
        </pc:picChg>
        <pc:picChg chg="add mod ord">
          <ac:chgData name="Imogen Temple" userId="0700fa6b-02fa-424b-a957-3c6cef6495eb" providerId="ADAL" clId="{A1FDE325-B982-424A-8293-D5AF0B9E7E15}" dt="2024-08-15T15:57:59.247" v="48" actId="931"/>
          <ac:picMkLst>
            <pc:docMk/>
            <pc:sldMk cId="2295955105" sldId="261"/>
            <ac:picMk id="6" creationId="{02DC2F2A-BCFB-187C-E901-B68710CB5697}"/>
          </ac:picMkLst>
        </pc:picChg>
      </pc:sldChg>
      <pc:sldChg chg="modSp mod">
        <pc:chgData name="Imogen Temple" userId="0700fa6b-02fa-424b-a957-3c6cef6495eb" providerId="ADAL" clId="{A1FDE325-B982-424A-8293-D5AF0B9E7E15}" dt="2024-07-25T15:29:37.839" v="1" actId="1076"/>
        <pc:sldMkLst>
          <pc:docMk/>
          <pc:sldMk cId="1106925082" sldId="262"/>
        </pc:sldMkLst>
        <pc:spChg chg="mod">
          <ac:chgData name="Imogen Temple" userId="0700fa6b-02fa-424b-a957-3c6cef6495eb" providerId="ADAL" clId="{A1FDE325-B982-424A-8293-D5AF0B9E7E15}" dt="2024-07-25T15:29:37.839" v="1" actId="1076"/>
          <ac:spMkLst>
            <pc:docMk/>
            <pc:sldMk cId="1106925082" sldId="262"/>
            <ac:spMk id="8" creationId="{02ED6FCA-D015-7F49-50D3-05CE4DFA059B}"/>
          </ac:spMkLst>
        </pc:spChg>
        <pc:spChg chg="mod">
          <ac:chgData name="Imogen Temple" userId="0700fa6b-02fa-424b-a957-3c6cef6495eb" providerId="ADAL" clId="{A1FDE325-B982-424A-8293-D5AF0B9E7E15}" dt="2024-07-25T15:29:37.839" v="1" actId="1076"/>
          <ac:spMkLst>
            <pc:docMk/>
            <pc:sldMk cId="1106925082" sldId="262"/>
            <ac:spMk id="9" creationId="{93D4D562-3FF0-3FC3-064D-3E263F0AFDBD}"/>
          </ac:spMkLst>
        </pc:spChg>
      </pc:sldChg>
      <pc:sldChg chg="modSp mod">
        <pc:chgData name="Imogen Temple" userId="0700fa6b-02fa-424b-a957-3c6cef6495eb" providerId="ADAL" clId="{A1FDE325-B982-424A-8293-D5AF0B9E7E15}" dt="2024-07-25T15:28:01.053" v="0" actId="1076"/>
        <pc:sldMkLst>
          <pc:docMk/>
          <pc:sldMk cId="1713150959" sldId="265"/>
        </pc:sldMkLst>
        <pc:spChg chg="mod">
          <ac:chgData name="Imogen Temple" userId="0700fa6b-02fa-424b-a957-3c6cef6495eb" providerId="ADAL" clId="{A1FDE325-B982-424A-8293-D5AF0B9E7E15}" dt="2024-07-25T15:28:01.053" v="0" actId="1076"/>
          <ac:spMkLst>
            <pc:docMk/>
            <pc:sldMk cId="1713150959" sldId="265"/>
            <ac:spMk id="2" creationId="{1F6D9B61-5E06-1D8D-7652-A34E83F01703}"/>
          </ac:spMkLst>
        </pc:spChg>
        <pc:spChg chg="mod">
          <ac:chgData name="Imogen Temple" userId="0700fa6b-02fa-424b-a957-3c6cef6495eb" providerId="ADAL" clId="{A1FDE325-B982-424A-8293-D5AF0B9E7E15}" dt="2024-07-25T15:28:01.053" v="0" actId="1076"/>
          <ac:spMkLst>
            <pc:docMk/>
            <pc:sldMk cId="1713150959" sldId="265"/>
            <ac:spMk id="4" creationId="{AC541F8F-B7B8-6535-1A11-6AE5947A2766}"/>
          </ac:spMkLst>
        </pc:spChg>
        <pc:graphicFrameChg chg="mod">
          <ac:chgData name="Imogen Temple" userId="0700fa6b-02fa-424b-a957-3c6cef6495eb" providerId="ADAL" clId="{A1FDE325-B982-424A-8293-D5AF0B9E7E15}" dt="2024-07-25T15:28:01.053" v="0" actId="1076"/>
          <ac:graphicFrameMkLst>
            <pc:docMk/>
            <pc:sldMk cId="1713150959" sldId="265"/>
            <ac:graphicFrameMk id="3" creationId="{E5348E6F-95D8-C5A1-B8DC-39013773B04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B7B-4345-88ED-5772E55FB1F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7B-4345-88ED-5772E55FB1FC}"/>
              </c:ext>
            </c:extLst>
          </c:dPt>
          <c:dPt>
            <c:idx val="2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B7B-4345-88ED-5772E55FB1FC}"/>
              </c:ext>
            </c:extLst>
          </c:dPt>
          <c:dPt>
            <c:idx val="3"/>
            <c:bubble3D val="0"/>
            <c:spPr>
              <a:solidFill>
                <a:srgbClr val="00FF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7B-4345-88ED-5772E55FB1F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7B-4345-88ED-5772E55FB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Roboto Light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DEF0F-A455-BB46-8363-8FA33A58C445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67E8B-2109-6647-8D12-5F6A6E4EB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7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97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3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3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5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2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2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7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4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88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4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48C3-3D02-EC05-40CE-0FE9AA717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B7BCD-6009-78DB-E9F1-478A1EA46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E7430-BB3C-1506-7F53-90BB851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4BB88-81A6-1629-8CA3-4AD4A84F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D58CC-8315-72D9-B51F-0150EF62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1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35F8-5CEE-6280-5690-C517D89E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2211F-55BA-0557-9C20-F1BEB7C49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B972-3CE3-720C-7297-5B7D3C75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67522-5B75-C7C1-33DC-A7F433748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56C04-FDEF-793B-9453-AB5FFCC4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26ADE4-121B-8618-7CA9-CBE62AC31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4D949-2724-B992-B0C4-06760C0DA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2F8FA-7BF9-97D7-0508-67650890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CD843-7048-DF9D-0F39-0FF0401B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99FFA-6683-C500-735F-6194F7D9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2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E7DE-DAAD-C7BC-1158-14219D1A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BBAA4-9C05-7BEB-33A5-F7FDD8876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503CD-BCE5-F55C-0136-B16493AB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A334-B8E0-B8CA-20E5-0F37571D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ED3CD-7A0B-2FD3-2EF3-D5CF14AB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E6F6-E04B-842C-AE91-D72DA398D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7755E-27AF-2C11-1670-7938F34B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C1B3-C99E-A924-E663-CA900E5C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6B94D-2114-1FC1-D5E6-8F7DFA63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B8792-30CF-6D57-4584-444D2DA9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C61F-B5E7-163C-508E-7AA9195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1BD2-333D-A2D4-E9B6-3786B6FE7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A9011-845C-DC2B-6B6C-1180D5D2A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BC02D-9DA2-5DEC-BB79-0BCEBE52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57B9F-9186-496E-842C-43833129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3A453-91C2-8BF9-7494-05D4E363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3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4A7D-B437-A68B-C2E1-D6BC04D3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0513-F07A-F93B-9E89-02B6227A3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E04EC-F1A7-2F96-8CD1-CD77C6CF8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8FFCD-67F5-34C4-A4EC-768293856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72F55-1C7F-A93A-AE81-C46D37F79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D3291-4FCE-3579-1DB4-61B296ED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A214-F134-06E4-28F2-74BE86F2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52AD11-AA6F-EE0C-AE39-306CADE1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BC51-8E78-3973-DB80-0D876210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F505E-3796-4758-E8A4-E06E7936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C1E74-E167-5715-4EE5-A46B6F52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2BD6E-9279-9485-BD90-3A5DCFE0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1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CE4BE-DC9D-36A6-B0AB-511C8BD4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01094-178A-9AE6-67FA-D7E2EAAF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30BE-96DD-E0A0-D721-DCB1F290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5862-0257-CA84-6B1D-5F684BDB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56C0B-CC75-47CF-FBA7-8374FFB3B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B0CE-9EC3-6BB2-8CEB-F50E2F02A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DFA0B-09D1-BED3-938E-F0BBA1A1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F2A0C-F394-1C6F-6662-190087B4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6F91D-00B1-596B-7318-9E069319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464E-A321-0B3E-49BB-6B257E54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5CF1F-D817-A616-B013-6B8CE0B86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1737F-51B6-9B20-7D55-95681AEE4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3087C-09A8-FC45-FD37-82CC8758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54CC1-FD68-2FC2-974A-06CA9D05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B8FEF-1CA1-933C-CF76-2B3FD4F8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983DB-D870-666C-4559-1918C5E0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9612-350F-3C00-23E9-0604EAC62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BE3A0-0E84-4E0C-2058-720BC163B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AEC87-100C-DA4C-86D7-DE6B829F248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504CB-8BF7-FF69-F32F-23F76E56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F7976-B08F-88E9-70E2-4BE3C5526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7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53C7CE9A-E348-9708-5C8F-8FAD886C59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Picture 5" descr="A black and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D6F3AF2-901D-B909-6FC7-ADCD5D42F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8" t="14686" r="12431" b="31575"/>
          <a:stretch/>
        </p:blipFill>
        <p:spPr>
          <a:xfrm>
            <a:off x="6822141" y="1634657"/>
            <a:ext cx="4957484" cy="522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D231B-00A2-AA71-1FAF-FC019FC5D14C}"/>
              </a:ext>
            </a:extLst>
          </p:cNvPr>
          <p:cNvSpPr txBox="1"/>
          <p:nvPr/>
        </p:nvSpPr>
        <p:spPr>
          <a:xfrm>
            <a:off x="853766" y="2560736"/>
            <a:ext cx="5556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DCF46-AF58-1CB7-1B38-69240EF2D749}"/>
              </a:ext>
            </a:extLst>
          </p:cNvPr>
          <p:cNvSpPr txBox="1"/>
          <p:nvPr/>
        </p:nvSpPr>
        <p:spPr>
          <a:xfrm>
            <a:off x="853766" y="3428999"/>
            <a:ext cx="555600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Roboto "/>
                <a:ea typeface="Roboto Black" panose="02000000000000000000" pitchFamily="2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7303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53C7CE9A-E348-9708-5C8F-8FAD886C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E884F-A5C0-86C4-151E-6591FC9C1F4D}"/>
              </a:ext>
            </a:extLst>
          </p:cNvPr>
          <p:cNvSpPr txBox="1"/>
          <p:nvPr/>
        </p:nvSpPr>
        <p:spPr>
          <a:xfrm>
            <a:off x="53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T:	+44 (0) 330 005 5300</a:t>
            </a: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enq@vpsgroup.com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vpsgroup.com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vps-corporate.com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BD39E-0B92-817E-0E8A-51D304DB1802}"/>
              </a:ext>
            </a:extLst>
          </p:cNvPr>
          <p:cNvSpPr txBox="1"/>
          <p:nvPr/>
        </p:nvSpPr>
        <p:spPr>
          <a:xfrm>
            <a:off x="269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 Group, Broadgate House, </a:t>
            </a:r>
          </a:p>
          <a:p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Broadway Business Park, </a:t>
            </a:r>
            <a:b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Chadderton, Oldham, </a:t>
            </a:r>
            <a:b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OL9 9XA</a:t>
            </a:r>
          </a:p>
        </p:txBody>
      </p:sp>
      <p:pic>
        <p:nvPicPr>
          <p:cNvPr id="7" name="Picture 6" descr="A group of white cameras on a black pole&#10;&#10;Description automatically generated">
            <a:extLst>
              <a:ext uri="{FF2B5EF4-FFF2-40B4-BE49-F238E27FC236}">
                <a16:creationId xmlns:a16="http://schemas.microsoft.com/office/drawing/2014/main" id="{8C4D1325-2524-C758-89AE-C241E6707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08"/>
          <a:stretch/>
        </p:blipFill>
        <p:spPr>
          <a:xfrm>
            <a:off x="5068877" y="1144513"/>
            <a:ext cx="6583126" cy="57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55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yellow circles&#10;&#10;Description automatically generated">
            <a:extLst>
              <a:ext uri="{FF2B5EF4-FFF2-40B4-BE49-F238E27FC236}">
                <a16:creationId xmlns:a16="http://schemas.microsoft.com/office/drawing/2014/main" id="{F053B709-672D-CA39-E7C9-7D9A53A3FF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E884F-A5C0-86C4-151E-6591FC9C1F4D}"/>
              </a:ext>
            </a:extLst>
          </p:cNvPr>
          <p:cNvSpPr txBox="1"/>
          <p:nvPr/>
        </p:nvSpPr>
        <p:spPr>
          <a:xfrm>
            <a:off x="53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tabLst>
                <a:tab pos="217488" algn="l"/>
              </a:tabLst>
            </a:pPr>
            <a: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T:	+44 (0) 330 005 5300</a:t>
            </a:r>
          </a:p>
          <a:p>
            <a:pPr>
              <a:tabLst>
                <a:tab pos="217488" algn="l"/>
              </a:tabLst>
            </a:pPr>
            <a: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E: 	</a:t>
            </a:r>
            <a:r>
              <a:rPr lang="en-GB" sz="12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enq@vpsgroup.com</a:t>
            </a:r>
            <a:endParaRPr lang="en-GB" sz="1200" dirty="0"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vpsgroup.com</a:t>
            </a:r>
            <a:endParaRPr lang="en-GB" sz="1200" dirty="0"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vps-corporate.com</a:t>
            </a:r>
            <a:endParaRPr lang="en-GB" sz="1200" dirty="0"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BD39E-0B92-817E-0E8A-51D304DB1802}"/>
              </a:ext>
            </a:extLst>
          </p:cNvPr>
          <p:cNvSpPr txBox="1"/>
          <p:nvPr/>
        </p:nvSpPr>
        <p:spPr>
          <a:xfrm>
            <a:off x="269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 Group, Broadgate House, </a:t>
            </a:r>
          </a:p>
          <a:p>
            <a: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Broadway Business Park, </a:t>
            </a:r>
            <a:b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Chadderton, Oldham, </a:t>
            </a:r>
            <a:b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OL9 9XA</a:t>
            </a:r>
          </a:p>
        </p:txBody>
      </p:sp>
      <p:pic>
        <p:nvPicPr>
          <p:cNvPr id="7" name="Picture 6" descr="A group of white cameras on a black pole&#10;&#10;Description automatically generated">
            <a:extLst>
              <a:ext uri="{FF2B5EF4-FFF2-40B4-BE49-F238E27FC236}">
                <a16:creationId xmlns:a16="http://schemas.microsoft.com/office/drawing/2014/main" id="{8C4D1325-2524-C758-89AE-C241E6707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08"/>
          <a:stretch/>
        </p:blipFill>
        <p:spPr>
          <a:xfrm>
            <a:off x="3074435" y="1144513"/>
            <a:ext cx="6583126" cy="57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yellow circles&#10;&#10;Description automatically generated">
            <a:extLst>
              <a:ext uri="{FF2B5EF4-FFF2-40B4-BE49-F238E27FC236}">
                <a16:creationId xmlns:a16="http://schemas.microsoft.com/office/drawing/2014/main" id="{8336C6CA-595C-4A01-CC94-1EDA27ECD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and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D6F3AF2-901D-B909-6FC7-ADCD5D42F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8" t="14686" r="12431" b="31575"/>
          <a:stretch/>
        </p:blipFill>
        <p:spPr>
          <a:xfrm>
            <a:off x="5115531" y="1634658"/>
            <a:ext cx="4957484" cy="522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D231B-00A2-AA71-1FAF-FC019FC5D14C}"/>
              </a:ext>
            </a:extLst>
          </p:cNvPr>
          <p:cNvSpPr txBox="1"/>
          <p:nvPr/>
        </p:nvSpPr>
        <p:spPr>
          <a:xfrm>
            <a:off x="853766" y="2560736"/>
            <a:ext cx="5556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latin typeface="Roboto Light" panose="02000000000000000000" pitchFamily="2" charset="0"/>
                <a:ea typeface="Roboto Light" panose="02000000000000000000" pitchFamily="2" charset="0"/>
              </a:rPr>
              <a:t>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DCF46-AF58-1CB7-1B38-69240EF2D749}"/>
              </a:ext>
            </a:extLst>
          </p:cNvPr>
          <p:cNvSpPr txBox="1"/>
          <p:nvPr/>
        </p:nvSpPr>
        <p:spPr>
          <a:xfrm>
            <a:off x="853766" y="3428999"/>
            <a:ext cx="555600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8476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yellow box in a dark room&#10;&#10;Description automatically generated">
            <a:extLst>
              <a:ext uri="{FF2B5EF4-FFF2-40B4-BE49-F238E27FC236}">
                <a16:creationId xmlns:a16="http://schemas.microsoft.com/office/drawing/2014/main" id="{32A8DE1D-F32C-281E-0540-88DCCFB01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308B4-1EB0-8CF9-2E23-B87ED0930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180000"/>
            <a:ext cx="11823700" cy="800100"/>
          </a:xfrm>
          <a:prstGeom prst="rect">
            <a:avLst/>
          </a:prstGeom>
        </p:spPr>
      </p:pic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</p:spTree>
    <p:extLst>
      <p:ext uri="{BB962C8B-B14F-4D97-AF65-F5344CB8AC3E}">
        <p14:creationId xmlns:p14="http://schemas.microsoft.com/office/powerpoint/2010/main" val="2153907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308B4-1EB0-8CF9-2E23-B87ED093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180000"/>
            <a:ext cx="11823700" cy="800100"/>
          </a:xfrm>
          <a:prstGeom prst="rect">
            <a:avLst/>
          </a:prstGeom>
        </p:spPr>
      </p:pic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448C75A-4CB1-6658-AD45-0FB8FBCA1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030699"/>
              </p:ext>
            </p:extLst>
          </p:nvPr>
        </p:nvGraphicFramePr>
        <p:xfrm>
          <a:off x="6457202" y="1266669"/>
          <a:ext cx="5041692" cy="522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1358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308B4-1EB0-8CF9-2E23-B87ED093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180000"/>
            <a:ext cx="11823700" cy="800100"/>
          </a:xfrm>
          <a:prstGeom prst="rect">
            <a:avLst/>
          </a:prstGeom>
        </p:spPr>
      </p:pic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98351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263151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348E6F-95D8-C5A1-B8DC-39013773B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34038"/>
              </p:ext>
            </p:extLst>
          </p:nvPr>
        </p:nvGraphicFramePr>
        <p:xfrm>
          <a:off x="6096000" y="2013489"/>
          <a:ext cx="5791200" cy="35166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13946504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62260807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79221944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6165871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59329164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009307765"/>
                    </a:ext>
                  </a:extLst>
                </a:gridCol>
              </a:tblGrid>
              <a:tr h="460169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098918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315833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778552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252892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43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15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1D40B1-FC54-47F3-B27C-4F0EFF02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/>
        </p:blipFill>
        <p:spPr>
          <a:xfrm>
            <a:off x="6096000" y="1359607"/>
            <a:ext cx="5757333" cy="333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3B308C-8DF3-1D5A-E71F-E9098D494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180000"/>
            <a:ext cx="11823700" cy="800100"/>
          </a:xfrm>
          <a:prstGeom prst="rect">
            <a:avLst/>
          </a:prstGeom>
        </p:spPr>
      </p:pic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2ED6FCA-D015-7F49-50D3-05CE4DFA059B}"/>
              </a:ext>
            </a:extLst>
          </p:cNvPr>
          <p:cNvSpPr txBox="1">
            <a:spLocks/>
          </p:cNvSpPr>
          <p:nvPr/>
        </p:nvSpPr>
        <p:spPr>
          <a:xfrm>
            <a:off x="535790" y="22464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3D4D562-3FF0-3FC3-064D-3E263F0AFDBD}"/>
              </a:ext>
            </a:extLst>
          </p:cNvPr>
          <p:cNvSpPr txBox="1">
            <a:spLocks/>
          </p:cNvSpPr>
          <p:nvPr/>
        </p:nvSpPr>
        <p:spPr>
          <a:xfrm>
            <a:off x="535790" y="28944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64374-119A-FD93-2267-1EF7EE94A80C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8443" b="-9"/>
          <a:stretch/>
        </p:blipFill>
        <p:spPr>
          <a:xfrm>
            <a:off x="8968811" y="4716000"/>
            <a:ext cx="2884522" cy="178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057090-DB0F-3BF2-A1E8-D24357E533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65" t="15413" r="22388" b="21283"/>
          <a:stretch/>
        </p:blipFill>
        <p:spPr>
          <a:xfrm>
            <a:off x="6096000" y="4716000"/>
            <a:ext cx="2844000" cy="17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086B14-396D-8239-24DA-88C01F8D4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7810C-D7AD-736A-51DA-82234D3E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179999"/>
            <a:ext cx="11823700" cy="800100"/>
          </a:xfrm>
          <a:prstGeom prst="rect">
            <a:avLst/>
          </a:prstGeom>
        </p:spPr>
      </p:pic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2ED6FCA-D015-7F49-50D3-05CE4DFA059B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Heading</a:t>
            </a:r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3D4D562-3FF0-3FC3-064D-3E263F0AFDBD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2C490-780C-C732-EF68-F9524544B0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60" r="13260"/>
          <a:stretch/>
        </p:blipFill>
        <p:spPr>
          <a:xfrm>
            <a:off x="6096000" y="1359607"/>
            <a:ext cx="5757333" cy="333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B196B-8B21-90D1-2125-8E0FE9948560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8443" b="-9"/>
          <a:stretch/>
        </p:blipFill>
        <p:spPr>
          <a:xfrm>
            <a:off x="8968811" y="4716000"/>
            <a:ext cx="2884522" cy="178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1C6F9-9ACB-8F57-5977-9E73AD90F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65" t="15413" r="22388" b="21283"/>
          <a:stretch/>
        </p:blipFill>
        <p:spPr>
          <a:xfrm>
            <a:off x="6096000" y="4716000"/>
            <a:ext cx="2844000" cy="17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Description automatically generated">
            <a:extLst>
              <a:ext uri="{FF2B5EF4-FFF2-40B4-BE49-F238E27FC236}">
                <a16:creationId xmlns:a16="http://schemas.microsoft.com/office/drawing/2014/main" id="{99487F7E-CC6A-D725-EA38-EEA09E28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Picture 5" descr="A black and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AC71D2D-0F6B-DB75-30C3-8ED3D1ED3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8" t="14686" r="12431" b="31575"/>
          <a:stretch/>
        </p:blipFill>
        <p:spPr>
          <a:xfrm>
            <a:off x="6822141" y="1634657"/>
            <a:ext cx="4957484" cy="522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878F4-D8F7-9383-C341-085649D81D00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</p:spTree>
    <p:extLst>
      <p:ext uri="{BB962C8B-B14F-4D97-AF65-F5344CB8AC3E}">
        <p14:creationId xmlns:p14="http://schemas.microsoft.com/office/powerpoint/2010/main" val="5347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93325-44F2-69ED-B26B-4EC1C99A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308B4-1EB0-8CF9-2E23-B87ED0930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180000"/>
            <a:ext cx="11823700" cy="80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D74010-31A1-7635-754C-CF545F1BD7A1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</p:spTree>
    <p:extLst>
      <p:ext uri="{BB962C8B-B14F-4D97-AF65-F5344CB8AC3E}">
        <p14:creationId xmlns:p14="http://schemas.microsoft.com/office/powerpoint/2010/main" val="2982570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466</Words>
  <Application>Microsoft Office PowerPoint</Application>
  <PresentationFormat>Widescreen</PresentationFormat>
  <Paragraphs>110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Roboto Light</vt:lpstr>
      <vt:lpstr>Roboto </vt:lpstr>
      <vt:lpstr>Aptos Display</vt:lpstr>
      <vt:lpstr>Arial</vt:lpstr>
      <vt:lpstr>Roboto Medium</vt:lpstr>
      <vt:lpstr>Roboto Black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Blackhurst</dc:creator>
  <cp:lastModifiedBy>Imogen Temple</cp:lastModifiedBy>
  <cp:revision>22</cp:revision>
  <dcterms:created xsi:type="dcterms:W3CDTF">2024-07-22T15:17:50Z</dcterms:created>
  <dcterms:modified xsi:type="dcterms:W3CDTF">2024-08-20T16:30:52Z</dcterms:modified>
</cp:coreProperties>
</file>